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01.11.2011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01.11.2011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01.11.2011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01.11.2011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01.11.2011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01.11.2011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01.11.2011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01.11.2011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01.11.2011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01.11.2011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01.11.2011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01.11.2011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pSp>
        <p:nvGrpSpPr>
          <p:cNvPr id="19" name="18 Grup"/>
          <p:cNvGrpSpPr/>
          <p:nvPr/>
        </p:nvGrpSpPr>
        <p:grpSpPr>
          <a:xfrm>
            <a:off x="0" y="0"/>
            <a:ext cx="4429126" cy="4929198"/>
            <a:chOff x="0" y="0"/>
            <a:chExt cx="4429126" cy="4929198"/>
          </a:xfrm>
        </p:grpSpPr>
        <p:pic>
          <p:nvPicPr>
            <p:cNvPr id="16" name="Picture 2" descr="C:\Users\sk\Desktop\sınıf panolar\kelebek 2 kanat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rot="5400000">
              <a:off x="-250036" y="250036"/>
              <a:ext cx="4929198" cy="4429126"/>
            </a:xfrm>
            <a:prstGeom prst="rect">
              <a:avLst/>
            </a:prstGeom>
            <a:noFill/>
          </p:spPr>
        </p:pic>
        <p:sp>
          <p:nvSpPr>
            <p:cNvPr id="17" name="16 Metin kutusu"/>
            <p:cNvSpPr txBox="1"/>
            <p:nvPr/>
          </p:nvSpPr>
          <p:spPr>
            <a:xfrm>
              <a:off x="357158" y="571480"/>
              <a:ext cx="364333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6000" dirty="0" smtClean="0">
                  <a:latin typeface="Comic Sans MS" pitchFamily="66" charset="0"/>
                </a:rPr>
                <a:t>KIRMIZI</a:t>
              </a:r>
              <a:endParaRPr lang="tr-TR" sz="6000" dirty="0">
                <a:latin typeface="Comic Sans MS" pitchFamily="66" charset="0"/>
              </a:endParaRPr>
            </a:p>
          </p:txBody>
        </p:sp>
        <p:sp>
          <p:nvSpPr>
            <p:cNvPr id="18" name="17 Metin kutusu"/>
            <p:cNvSpPr txBox="1"/>
            <p:nvPr/>
          </p:nvSpPr>
          <p:spPr>
            <a:xfrm>
              <a:off x="357158" y="3214686"/>
              <a:ext cx="364333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6000" dirty="0" smtClean="0">
                  <a:latin typeface="Comic Sans MS" pitchFamily="66" charset="0"/>
                </a:rPr>
                <a:t>AL</a:t>
              </a:r>
              <a:endParaRPr lang="tr-TR" sz="6000" dirty="0">
                <a:latin typeface="Comic Sans MS" pitchFamily="66" charset="0"/>
              </a:endParaRPr>
            </a:p>
          </p:txBody>
        </p:sp>
      </p:grpSp>
      <p:grpSp>
        <p:nvGrpSpPr>
          <p:cNvPr id="20" name="19 Grup"/>
          <p:cNvGrpSpPr/>
          <p:nvPr/>
        </p:nvGrpSpPr>
        <p:grpSpPr>
          <a:xfrm>
            <a:off x="4714874" y="0"/>
            <a:ext cx="4429126" cy="4929198"/>
            <a:chOff x="0" y="0"/>
            <a:chExt cx="4429126" cy="4929198"/>
          </a:xfrm>
        </p:grpSpPr>
        <p:pic>
          <p:nvPicPr>
            <p:cNvPr id="21" name="Picture 2" descr="C:\Users\sk\Desktop\sınıf panolar\kelebek 2 kanat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rot="5400000">
              <a:off x="-250036" y="250036"/>
              <a:ext cx="4929198" cy="4429126"/>
            </a:xfrm>
            <a:prstGeom prst="rect">
              <a:avLst/>
            </a:prstGeom>
            <a:noFill/>
          </p:spPr>
        </p:pic>
        <p:sp>
          <p:nvSpPr>
            <p:cNvPr id="22" name="21 Metin kutusu"/>
            <p:cNvSpPr txBox="1"/>
            <p:nvPr/>
          </p:nvSpPr>
          <p:spPr>
            <a:xfrm>
              <a:off x="357158" y="571480"/>
              <a:ext cx="364333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6000" dirty="0" smtClean="0">
                  <a:latin typeface="Comic Sans MS" pitchFamily="66" charset="0"/>
                </a:rPr>
                <a:t>MEKTUP</a:t>
              </a:r>
              <a:endParaRPr lang="tr-TR" sz="6000" dirty="0">
                <a:latin typeface="Comic Sans MS" pitchFamily="66" charset="0"/>
              </a:endParaRPr>
            </a:p>
          </p:txBody>
        </p:sp>
        <p:sp>
          <p:nvSpPr>
            <p:cNvPr id="23" name="22 Metin kutusu"/>
            <p:cNvSpPr txBox="1"/>
            <p:nvPr/>
          </p:nvSpPr>
          <p:spPr>
            <a:xfrm>
              <a:off x="357158" y="3214686"/>
              <a:ext cx="364333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6000" dirty="0" smtClean="0">
                  <a:latin typeface="Comic Sans MS" pitchFamily="66" charset="0"/>
                </a:rPr>
                <a:t>NAME</a:t>
              </a:r>
              <a:endParaRPr lang="tr-TR" sz="6000" dirty="0">
                <a:latin typeface="Comic Sans MS" pitchFamily="66" charset="0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pSp>
        <p:nvGrpSpPr>
          <p:cNvPr id="3" name="2 Grup"/>
          <p:cNvGrpSpPr/>
          <p:nvPr/>
        </p:nvGrpSpPr>
        <p:grpSpPr>
          <a:xfrm>
            <a:off x="0" y="0"/>
            <a:ext cx="4429126" cy="4929198"/>
            <a:chOff x="0" y="0"/>
            <a:chExt cx="4429126" cy="4929198"/>
          </a:xfrm>
        </p:grpSpPr>
        <p:pic>
          <p:nvPicPr>
            <p:cNvPr id="4" name="Picture 2" descr="C:\Users\sk\Desktop\sınıf panolar\kelebek 2 kanat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rot="5400000">
              <a:off x="-250036" y="250036"/>
              <a:ext cx="4929198" cy="4429126"/>
            </a:xfrm>
            <a:prstGeom prst="rect">
              <a:avLst/>
            </a:prstGeom>
            <a:noFill/>
          </p:spPr>
        </p:pic>
        <p:sp>
          <p:nvSpPr>
            <p:cNvPr id="5" name="4 Metin kutusu"/>
            <p:cNvSpPr txBox="1"/>
            <p:nvPr/>
          </p:nvSpPr>
          <p:spPr>
            <a:xfrm>
              <a:off x="357158" y="571480"/>
              <a:ext cx="364333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6000" dirty="0" smtClean="0">
                  <a:latin typeface="Comic Sans MS" pitchFamily="66" charset="0"/>
                </a:rPr>
                <a:t>MİLLET</a:t>
              </a:r>
              <a:endParaRPr lang="tr-TR" sz="6000" dirty="0">
                <a:latin typeface="Comic Sans MS" pitchFamily="66" charset="0"/>
              </a:endParaRPr>
            </a:p>
          </p:txBody>
        </p:sp>
        <p:sp>
          <p:nvSpPr>
            <p:cNvPr id="6" name="5 Metin kutusu"/>
            <p:cNvSpPr txBox="1"/>
            <p:nvPr/>
          </p:nvSpPr>
          <p:spPr>
            <a:xfrm>
              <a:off x="357158" y="3214686"/>
              <a:ext cx="364333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6000" dirty="0" smtClean="0">
                  <a:latin typeface="Comic Sans MS" pitchFamily="66" charset="0"/>
                </a:rPr>
                <a:t>ULUS</a:t>
              </a:r>
              <a:endParaRPr lang="tr-TR" sz="6000" dirty="0">
                <a:latin typeface="Comic Sans MS" pitchFamily="66" charset="0"/>
              </a:endParaRPr>
            </a:p>
          </p:txBody>
        </p:sp>
      </p:grpSp>
      <p:grpSp>
        <p:nvGrpSpPr>
          <p:cNvPr id="7" name="6 Grup"/>
          <p:cNvGrpSpPr/>
          <p:nvPr/>
        </p:nvGrpSpPr>
        <p:grpSpPr>
          <a:xfrm>
            <a:off x="4714874" y="0"/>
            <a:ext cx="4429126" cy="4929198"/>
            <a:chOff x="0" y="0"/>
            <a:chExt cx="4429126" cy="4929198"/>
          </a:xfrm>
        </p:grpSpPr>
        <p:pic>
          <p:nvPicPr>
            <p:cNvPr id="8" name="Picture 2" descr="C:\Users\sk\Desktop\sınıf panolar\kelebek 2 kanat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rot="5400000">
              <a:off x="-250036" y="250036"/>
              <a:ext cx="4929198" cy="4429126"/>
            </a:xfrm>
            <a:prstGeom prst="rect">
              <a:avLst/>
            </a:prstGeom>
            <a:noFill/>
          </p:spPr>
        </p:pic>
        <p:sp>
          <p:nvSpPr>
            <p:cNvPr id="9" name="8 Metin kutusu"/>
            <p:cNvSpPr txBox="1"/>
            <p:nvPr/>
          </p:nvSpPr>
          <p:spPr>
            <a:xfrm>
              <a:off x="357158" y="571480"/>
              <a:ext cx="364333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6000" dirty="0" smtClean="0">
                  <a:latin typeface="Comic Sans MS" pitchFamily="66" charset="0"/>
                </a:rPr>
                <a:t>BEYAZ</a:t>
              </a:r>
              <a:endParaRPr lang="tr-TR" sz="6000" dirty="0">
                <a:latin typeface="Comic Sans MS" pitchFamily="66" charset="0"/>
              </a:endParaRPr>
            </a:p>
          </p:txBody>
        </p:sp>
        <p:sp>
          <p:nvSpPr>
            <p:cNvPr id="10" name="9 Metin kutusu"/>
            <p:cNvSpPr txBox="1"/>
            <p:nvPr/>
          </p:nvSpPr>
          <p:spPr>
            <a:xfrm>
              <a:off x="357158" y="3214686"/>
              <a:ext cx="364333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6000" dirty="0" smtClean="0">
                  <a:latin typeface="Comic Sans MS" pitchFamily="66" charset="0"/>
                </a:rPr>
                <a:t>AK</a:t>
              </a:r>
              <a:endParaRPr lang="tr-TR" sz="6000" dirty="0">
                <a:latin typeface="Comic Sans MS" pitchFamily="66" charset="0"/>
              </a:endParaRPr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 Grup"/>
          <p:cNvGrpSpPr/>
          <p:nvPr/>
        </p:nvGrpSpPr>
        <p:grpSpPr>
          <a:xfrm>
            <a:off x="0" y="928671"/>
            <a:ext cx="9143999" cy="4964928"/>
            <a:chOff x="0" y="0"/>
            <a:chExt cx="4429126" cy="4929198"/>
          </a:xfrm>
        </p:grpSpPr>
        <p:pic>
          <p:nvPicPr>
            <p:cNvPr id="3" name="Picture 2" descr="C:\Users\sk\Desktop\sınıf panolar\kelebek 2 kanat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rot="5400000">
              <a:off x="-250036" y="250036"/>
              <a:ext cx="4929198" cy="4429126"/>
            </a:xfrm>
            <a:prstGeom prst="rect">
              <a:avLst/>
            </a:prstGeom>
            <a:noFill/>
          </p:spPr>
        </p:pic>
        <p:sp>
          <p:nvSpPr>
            <p:cNvPr id="4" name="3 Metin kutusu"/>
            <p:cNvSpPr txBox="1"/>
            <p:nvPr/>
          </p:nvSpPr>
          <p:spPr>
            <a:xfrm>
              <a:off x="357158" y="571480"/>
              <a:ext cx="364333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6000" dirty="0" smtClean="0">
                  <a:latin typeface="Comic Sans MS" pitchFamily="66" charset="0"/>
                </a:rPr>
                <a:t>EŞ ANLAMLI</a:t>
              </a:r>
              <a:endParaRPr lang="tr-TR" sz="6000" dirty="0">
                <a:latin typeface="Comic Sans MS" pitchFamily="66" charset="0"/>
              </a:endParaRPr>
            </a:p>
          </p:txBody>
        </p:sp>
        <p:sp>
          <p:nvSpPr>
            <p:cNvPr id="5" name="4 Metin kutusu"/>
            <p:cNvSpPr txBox="1"/>
            <p:nvPr/>
          </p:nvSpPr>
          <p:spPr>
            <a:xfrm>
              <a:off x="357158" y="3214686"/>
              <a:ext cx="364333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6000" dirty="0" smtClean="0">
                  <a:latin typeface="Comic Sans MS" pitchFamily="66" charset="0"/>
                </a:rPr>
                <a:t>KELİMELER</a:t>
              </a:r>
              <a:endParaRPr lang="tr-TR" sz="6000" dirty="0">
                <a:latin typeface="Comic Sans MS" pitchFamily="66" charset="0"/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pSp>
        <p:nvGrpSpPr>
          <p:cNvPr id="3" name="2 Grup"/>
          <p:cNvGrpSpPr/>
          <p:nvPr/>
        </p:nvGrpSpPr>
        <p:grpSpPr>
          <a:xfrm>
            <a:off x="0" y="0"/>
            <a:ext cx="4429126" cy="4929198"/>
            <a:chOff x="0" y="0"/>
            <a:chExt cx="4429126" cy="4929198"/>
          </a:xfrm>
        </p:grpSpPr>
        <p:pic>
          <p:nvPicPr>
            <p:cNvPr id="4" name="Picture 2" descr="C:\Users\sk\Desktop\sınıf panolar\kelebek 2 kanat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rot="5400000">
              <a:off x="-250036" y="250036"/>
              <a:ext cx="4929198" cy="4429126"/>
            </a:xfrm>
            <a:prstGeom prst="rect">
              <a:avLst/>
            </a:prstGeom>
            <a:noFill/>
          </p:spPr>
        </p:pic>
        <p:sp>
          <p:nvSpPr>
            <p:cNvPr id="5" name="4 Metin kutusu"/>
            <p:cNvSpPr txBox="1"/>
            <p:nvPr/>
          </p:nvSpPr>
          <p:spPr>
            <a:xfrm>
              <a:off x="357158" y="571480"/>
              <a:ext cx="364333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6000" dirty="0" smtClean="0">
                  <a:latin typeface="Comic Sans MS" pitchFamily="66" charset="0"/>
                </a:rPr>
                <a:t>TALEBE</a:t>
              </a:r>
              <a:endParaRPr lang="tr-TR" sz="6000" dirty="0">
                <a:latin typeface="Comic Sans MS" pitchFamily="66" charset="0"/>
              </a:endParaRPr>
            </a:p>
          </p:txBody>
        </p:sp>
        <p:sp>
          <p:nvSpPr>
            <p:cNvPr id="6" name="5 Metin kutusu"/>
            <p:cNvSpPr txBox="1"/>
            <p:nvPr/>
          </p:nvSpPr>
          <p:spPr>
            <a:xfrm>
              <a:off x="357158" y="3214686"/>
              <a:ext cx="3643338" cy="9848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5800" dirty="0" smtClean="0">
                  <a:latin typeface="Comic Sans MS" pitchFamily="66" charset="0"/>
                </a:rPr>
                <a:t>ÖĞRENCİ</a:t>
              </a:r>
              <a:endParaRPr lang="tr-TR" sz="5800" dirty="0">
                <a:latin typeface="Comic Sans MS" pitchFamily="66" charset="0"/>
              </a:endParaRPr>
            </a:p>
          </p:txBody>
        </p:sp>
      </p:grpSp>
      <p:grpSp>
        <p:nvGrpSpPr>
          <p:cNvPr id="7" name="6 Grup"/>
          <p:cNvGrpSpPr/>
          <p:nvPr/>
        </p:nvGrpSpPr>
        <p:grpSpPr>
          <a:xfrm>
            <a:off x="4714874" y="0"/>
            <a:ext cx="4429126" cy="4929198"/>
            <a:chOff x="0" y="0"/>
            <a:chExt cx="4429126" cy="4929198"/>
          </a:xfrm>
        </p:grpSpPr>
        <p:pic>
          <p:nvPicPr>
            <p:cNvPr id="8" name="Picture 2" descr="C:\Users\sk\Desktop\sınıf panolar\kelebek 2 kanat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rot="5400000">
              <a:off x="-250036" y="250036"/>
              <a:ext cx="4929198" cy="4429126"/>
            </a:xfrm>
            <a:prstGeom prst="rect">
              <a:avLst/>
            </a:prstGeom>
            <a:noFill/>
          </p:spPr>
        </p:pic>
        <p:sp>
          <p:nvSpPr>
            <p:cNvPr id="9" name="8 Metin kutusu"/>
            <p:cNvSpPr txBox="1"/>
            <p:nvPr/>
          </p:nvSpPr>
          <p:spPr>
            <a:xfrm>
              <a:off x="357192" y="714356"/>
              <a:ext cx="3643338" cy="800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4600" dirty="0" smtClean="0">
                  <a:latin typeface="Comic Sans MS" pitchFamily="66" charset="0"/>
                </a:rPr>
                <a:t>ÖĞRETMEN</a:t>
              </a:r>
              <a:endParaRPr lang="tr-TR" sz="4600" dirty="0">
                <a:latin typeface="Comic Sans MS" pitchFamily="66" charset="0"/>
              </a:endParaRPr>
            </a:p>
          </p:txBody>
        </p:sp>
        <p:sp>
          <p:nvSpPr>
            <p:cNvPr id="10" name="9 Metin kutusu"/>
            <p:cNvSpPr txBox="1"/>
            <p:nvPr/>
          </p:nvSpPr>
          <p:spPr>
            <a:xfrm>
              <a:off x="357158" y="3214686"/>
              <a:ext cx="3643338" cy="9387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5500" dirty="0" smtClean="0">
                  <a:latin typeface="Comic Sans MS" pitchFamily="66" charset="0"/>
                </a:rPr>
                <a:t>MUALLİM</a:t>
              </a:r>
              <a:endParaRPr lang="tr-TR" sz="5500" dirty="0">
                <a:latin typeface="Comic Sans MS" pitchFamily="66" charset="0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pSp>
        <p:nvGrpSpPr>
          <p:cNvPr id="3" name="2 Grup"/>
          <p:cNvGrpSpPr/>
          <p:nvPr/>
        </p:nvGrpSpPr>
        <p:grpSpPr>
          <a:xfrm>
            <a:off x="0" y="0"/>
            <a:ext cx="4429126" cy="4929198"/>
            <a:chOff x="0" y="0"/>
            <a:chExt cx="4429126" cy="4929198"/>
          </a:xfrm>
        </p:grpSpPr>
        <p:pic>
          <p:nvPicPr>
            <p:cNvPr id="4" name="Picture 2" descr="C:\Users\sk\Desktop\sınıf panolar\kelebek 2 kanat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rot="5400000">
              <a:off x="-250036" y="250036"/>
              <a:ext cx="4929198" cy="4429126"/>
            </a:xfrm>
            <a:prstGeom prst="rect">
              <a:avLst/>
            </a:prstGeom>
            <a:noFill/>
          </p:spPr>
        </p:pic>
        <p:sp>
          <p:nvSpPr>
            <p:cNvPr id="5" name="4 Metin kutusu"/>
            <p:cNvSpPr txBox="1"/>
            <p:nvPr/>
          </p:nvSpPr>
          <p:spPr>
            <a:xfrm>
              <a:off x="357158" y="571480"/>
              <a:ext cx="364333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6000" dirty="0" smtClean="0">
                  <a:latin typeface="Comic Sans MS" pitchFamily="66" charset="0"/>
                </a:rPr>
                <a:t>DEPREM</a:t>
              </a:r>
              <a:endParaRPr lang="tr-TR" sz="6000" dirty="0">
                <a:latin typeface="Comic Sans MS" pitchFamily="66" charset="0"/>
              </a:endParaRPr>
            </a:p>
          </p:txBody>
        </p:sp>
        <p:sp>
          <p:nvSpPr>
            <p:cNvPr id="6" name="5 Metin kutusu"/>
            <p:cNvSpPr txBox="1"/>
            <p:nvPr/>
          </p:nvSpPr>
          <p:spPr>
            <a:xfrm>
              <a:off x="357158" y="3214686"/>
              <a:ext cx="364333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6000" dirty="0" smtClean="0">
                  <a:latin typeface="Comic Sans MS" pitchFamily="66" charset="0"/>
                </a:rPr>
                <a:t>ZELZELE</a:t>
              </a:r>
              <a:endParaRPr lang="tr-TR" sz="6000" dirty="0">
                <a:latin typeface="Comic Sans MS" pitchFamily="66" charset="0"/>
              </a:endParaRPr>
            </a:p>
          </p:txBody>
        </p:sp>
      </p:grpSp>
      <p:grpSp>
        <p:nvGrpSpPr>
          <p:cNvPr id="7" name="6 Grup"/>
          <p:cNvGrpSpPr/>
          <p:nvPr/>
        </p:nvGrpSpPr>
        <p:grpSpPr>
          <a:xfrm>
            <a:off x="4714874" y="0"/>
            <a:ext cx="4429126" cy="4929198"/>
            <a:chOff x="0" y="0"/>
            <a:chExt cx="4429126" cy="4929198"/>
          </a:xfrm>
        </p:grpSpPr>
        <p:pic>
          <p:nvPicPr>
            <p:cNvPr id="8" name="Picture 2" descr="C:\Users\sk\Desktop\sınıf panolar\kelebek 2 kanat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rot="5400000">
              <a:off x="-250036" y="250036"/>
              <a:ext cx="4929198" cy="4429126"/>
            </a:xfrm>
            <a:prstGeom prst="rect">
              <a:avLst/>
            </a:prstGeom>
            <a:noFill/>
          </p:spPr>
        </p:pic>
        <p:sp>
          <p:nvSpPr>
            <p:cNvPr id="9" name="8 Metin kutusu"/>
            <p:cNvSpPr txBox="1"/>
            <p:nvPr/>
          </p:nvSpPr>
          <p:spPr>
            <a:xfrm>
              <a:off x="357158" y="571480"/>
              <a:ext cx="364333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6000" dirty="0" smtClean="0">
                  <a:latin typeface="Comic Sans MS" pitchFamily="66" charset="0"/>
                </a:rPr>
                <a:t>DOKTOR</a:t>
              </a:r>
              <a:endParaRPr lang="tr-TR" sz="6000" dirty="0">
                <a:latin typeface="Comic Sans MS" pitchFamily="66" charset="0"/>
              </a:endParaRPr>
            </a:p>
          </p:txBody>
        </p:sp>
        <p:sp>
          <p:nvSpPr>
            <p:cNvPr id="10" name="9 Metin kutusu"/>
            <p:cNvSpPr txBox="1"/>
            <p:nvPr/>
          </p:nvSpPr>
          <p:spPr>
            <a:xfrm>
              <a:off x="357158" y="3214686"/>
              <a:ext cx="364333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6000" dirty="0" smtClean="0">
                  <a:latin typeface="Comic Sans MS" pitchFamily="66" charset="0"/>
                </a:rPr>
                <a:t>TABİP</a:t>
              </a:r>
              <a:endParaRPr lang="tr-TR" sz="6000" dirty="0">
                <a:latin typeface="Comic Sans MS" pitchFamily="66" charset="0"/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pSp>
        <p:nvGrpSpPr>
          <p:cNvPr id="3" name="2 Grup"/>
          <p:cNvGrpSpPr/>
          <p:nvPr/>
        </p:nvGrpSpPr>
        <p:grpSpPr>
          <a:xfrm>
            <a:off x="0" y="0"/>
            <a:ext cx="4429126" cy="4929198"/>
            <a:chOff x="0" y="0"/>
            <a:chExt cx="4429126" cy="4929198"/>
          </a:xfrm>
        </p:grpSpPr>
        <p:pic>
          <p:nvPicPr>
            <p:cNvPr id="4" name="Picture 2" descr="C:\Users\sk\Desktop\sınıf panolar\kelebek 2 kanat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rot="5400000">
              <a:off x="-250036" y="250036"/>
              <a:ext cx="4929198" cy="4429126"/>
            </a:xfrm>
            <a:prstGeom prst="rect">
              <a:avLst/>
            </a:prstGeom>
            <a:noFill/>
          </p:spPr>
        </p:pic>
        <p:sp>
          <p:nvSpPr>
            <p:cNvPr id="5" name="4 Metin kutusu"/>
            <p:cNvSpPr txBox="1"/>
            <p:nvPr/>
          </p:nvSpPr>
          <p:spPr>
            <a:xfrm>
              <a:off x="357158" y="571480"/>
              <a:ext cx="364333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6000" dirty="0" smtClean="0">
                  <a:latin typeface="Comic Sans MS" pitchFamily="66" charset="0"/>
                </a:rPr>
                <a:t>YÖN</a:t>
              </a:r>
              <a:endParaRPr lang="tr-TR" sz="6000" dirty="0">
                <a:latin typeface="Comic Sans MS" pitchFamily="66" charset="0"/>
              </a:endParaRPr>
            </a:p>
          </p:txBody>
        </p:sp>
        <p:sp>
          <p:nvSpPr>
            <p:cNvPr id="6" name="5 Metin kutusu"/>
            <p:cNvSpPr txBox="1"/>
            <p:nvPr/>
          </p:nvSpPr>
          <p:spPr>
            <a:xfrm>
              <a:off x="357158" y="3214686"/>
              <a:ext cx="364333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6000" dirty="0" smtClean="0">
                  <a:latin typeface="Comic Sans MS" pitchFamily="66" charset="0"/>
                </a:rPr>
                <a:t>TARAF</a:t>
              </a:r>
              <a:endParaRPr lang="tr-TR" sz="6000" dirty="0">
                <a:latin typeface="Comic Sans MS" pitchFamily="66" charset="0"/>
              </a:endParaRPr>
            </a:p>
          </p:txBody>
        </p:sp>
      </p:grpSp>
      <p:grpSp>
        <p:nvGrpSpPr>
          <p:cNvPr id="7" name="6 Grup"/>
          <p:cNvGrpSpPr/>
          <p:nvPr/>
        </p:nvGrpSpPr>
        <p:grpSpPr>
          <a:xfrm>
            <a:off x="4714874" y="0"/>
            <a:ext cx="4429126" cy="4929198"/>
            <a:chOff x="0" y="0"/>
            <a:chExt cx="4429126" cy="4929198"/>
          </a:xfrm>
        </p:grpSpPr>
        <p:pic>
          <p:nvPicPr>
            <p:cNvPr id="8" name="Picture 2" descr="C:\Users\sk\Desktop\sınıf panolar\kelebek 2 kanat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rot="5400000">
              <a:off x="-250036" y="250036"/>
              <a:ext cx="4929198" cy="4429126"/>
            </a:xfrm>
            <a:prstGeom prst="rect">
              <a:avLst/>
            </a:prstGeom>
            <a:noFill/>
          </p:spPr>
        </p:pic>
        <p:sp>
          <p:nvSpPr>
            <p:cNvPr id="9" name="8 Metin kutusu"/>
            <p:cNvSpPr txBox="1"/>
            <p:nvPr/>
          </p:nvSpPr>
          <p:spPr>
            <a:xfrm>
              <a:off x="357158" y="571480"/>
              <a:ext cx="364333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6000" dirty="0" smtClean="0">
                  <a:latin typeface="Comic Sans MS" pitchFamily="66" charset="0"/>
                </a:rPr>
                <a:t>İSİM</a:t>
              </a:r>
              <a:endParaRPr lang="tr-TR" sz="6000" dirty="0">
                <a:latin typeface="Comic Sans MS" pitchFamily="66" charset="0"/>
              </a:endParaRPr>
            </a:p>
          </p:txBody>
        </p:sp>
        <p:sp>
          <p:nvSpPr>
            <p:cNvPr id="10" name="9 Metin kutusu"/>
            <p:cNvSpPr txBox="1"/>
            <p:nvPr/>
          </p:nvSpPr>
          <p:spPr>
            <a:xfrm>
              <a:off x="357158" y="3214686"/>
              <a:ext cx="364333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6000" dirty="0" smtClean="0">
                  <a:latin typeface="Comic Sans MS" pitchFamily="66" charset="0"/>
                </a:rPr>
                <a:t>AD</a:t>
              </a:r>
              <a:endParaRPr lang="tr-TR" sz="6000" dirty="0">
                <a:latin typeface="Comic Sans MS" pitchFamily="66" charset="0"/>
              </a:endParaRP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pSp>
        <p:nvGrpSpPr>
          <p:cNvPr id="3" name="2 Grup"/>
          <p:cNvGrpSpPr/>
          <p:nvPr/>
        </p:nvGrpSpPr>
        <p:grpSpPr>
          <a:xfrm>
            <a:off x="0" y="0"/>
            <a:ext cx="4429126" cy="4929198"/>
            <a:chOff x="0" y="0"/>
            <a:chExt cx="4429126" cy="4929198"/>
          </a:xfrm>
        </p:grpSpPr>
        <p:pic>
          <p:nvPicPr>
            <p:cNvPr id="4" name="Picture 2" descr="C:\Users\sk\Desktop\sınıf panolar\kelebek 2 kanat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rot="5400000">
              <a:off x="-250036" y="250036"/>
              <a:ext cx="4929198" cy="4429126"/>
            </a:xfrm>
            <a:prstGeom prst="rect">
              <a:avLst/>
            </a:prstGeom>
            <a:noFill/>
          </p:spPr>
        </p:pic>
        <p:sp>
          <p:nvSpPr>
            <p:cNvPr id="5" name="4 Metin kutusu"/>
            <p:cNvSpPr txBox="1"/>
            <p:nvPr/>
          </p:nvSpPr>
          <p:spPr>
            <a:xfrm>
              <a:off x="357158" y="571480"/>
              <a:ext cx="364333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6000" dirty="0" smtClean="0">
                  <a:latin typeface="Comic Sans MS" pitchFamily="66" charset="0"/>
                </a:rPr>
                <a:t>VATAN</a:t>
              </a:r>
              <a:endParaRPr lang="tr-TR" sz="6000" dirty="0">
                <a:latin typeface="Comic Sans MS" pitchFamily="66" charset="0"/>
              </a:endParaRPr>
            </a:p>
          </p:txBody>
        </p:sp>
        <p:sp>
          <p:nvSpPr>
            <p:cNvPr id="6" name="5 Metin kutusu"/>
            <p:cNvSpPr txBox="1"/>
            <p:nvPr/>
          </p:nvSpPr>
          <p:spPr>
            <a:xfrm>
              <a:off x="357158" y="3214686"/>
              <a:ext cx="364333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6000" dirty="0" smtClean="0">
                  <a:latin typeface="Comic Sans MS" pitchFamily="66" charset="0"/>
                </a:rPr>
                <a:t>YURT</a:t>
              </a:r>
              <a:endParaRPr lang="tr-TR" sz="6000" dirty="0">
                <a:latin typeface="Comic Sans MS" pitchFamily="66" charset="0"/>
              </a:endParaRPr>
            </a:p>
          </p:txBody>
        </p:sp>
      </p:grpSp>
      <p:grpSp>
        <p:nvGrpSpPr>
          <p:cNvPr id="7" name="6 Grup"/>
          <p:cNvGrpSpPr/>
          <p:nvPr/>
        </p:nvGrpSpPr>
        <p:grpSpPr>
          <a:xfrm>
            <a:off x="4714874" y="0"/>
            <a:ext cx="4429126" cy="4929198"/>
            <a:chOff x="0" y="0"/>
            <a:chExt cx="4429126" cy="4929198"/>
          </a:xfrm>
        </p:grpSpPr>
        <p:pic>
          <p:nvPicPr>
            <p:cNvPr id="8" name="Picture 2" descr="C:\Users\sk\Desktop\sınıf panolar\kelebek 2 kanat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rot="5400000">
              <a:off x="-250036" y="250036"/>
              <a:ext cx="4929198" cy="4429126"/>
            </a:xfrm>
            <a:prstGeom prst="rect">
              <a:avLst/>
            </a:prstGeom>
            <a:noFill/>
          </p:spPr>
        </p:pic>
        <p:sp>
          <p:nvSpPr>
            <p:cNvPr id="9" name="8 Metin kutusu"/>
            <p:cNvSpPr txBox="1"/>
            <p:nvPr/>
          </p:nvSpPr>
          <p:spPr>
            <a:xfrm>
              <a:off x="357158" y="571480"/>
              <a:ext cx="364333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6000" dirty="0" smtClean="0">
                  <a:latin typeface="Comic Sans MS" pitchFamily="66" charset="0"/>
                </a:rPr>
                <a:t>RÜZGAR</a:t>
              </a:r>
              <a:endParaRPr lang="tr-TR" sz="6000" dirty="0">
                <a:latin typeface="Comic Sans MS" pitchFamily="66" charset="0"/>
              </a:endParaRPr>
            </a:p>
          </p:txBody>
        </p:sp>
        <p:sp>
          <p:nvSpPr>
            <p:cNvPr id="10" name="9 Metin kutusu"/>
            <p:cNvSpPr txBox="1"/>
            <p:nvPr/>
          </p:nvSpPr>
          <p:spPr>
            <a:xfrm>
              <a:off x="357158" y="3214686"/>
              <a:ext cx="364333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6000" dirty="0" smtClean="0">
                  <a:latin typeface="Comic Sans MS" pitchFamily="66" charset="0"/>
                </a:rPr>
                <a:t>YEL</a:t>
              </a:r>
              <a:endParaRPr lang="tr-TR" sz="6000" dirty="0">
                <a:latin typeface="Comic Sans MS" pitchFamily="66" charset="0"/>
              </a:endParaRP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pSp>
        <p:nvGrpSpPr>
          <p:cNvPr id="3" name="2 Grup"/>
          <p:cNvGrpSpPr/>
          <p:nvPr/>
        </p:nvGrpSpPr>
        <p:grpSpPr>
          <a:xfrm>
            <a:off x="0" y="0"/>
            <a:ext cx="4429126" cy="4929198"/>
            <a:chOff x="0" y="0"/>
            <a:chExt cx="4429126" cy="4929198"/>
          </a:xfrm>
        </p:grpSpPr>
        <p:pic>
          <p:nvPicPr>
            <p:cNvPr id="4" name="Picture 2" descr="C:\Users\sk\Desktop\sınıf panolar\kelebek 2 kanat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rot="5400000">
              <a:off x="-250036" y="250036"/>
              <a:ext cx="4929198" cy="4429126"/>
            </a:xfrm>
            <a:prstGeom prst="rect">
              <a:avLst/>
            </a:prstGeom>
            <a:noFill/>
          </p:spPr>
        </p:pic>
        <p:sp>
          <p:nvSpPr>
            <p:cNvPr id="5" name="4 Metin kutusu"/>
            <p:cNvSpPr txBox="1"/>
            <p:nvPr/>
          </p:nvSpPr>
          <p:spPr>
            <a:xfrm>
              <a:off x="357158" y="571480"/>
              <a:ext cx="364333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6000" dirty="0" smtClean="0">
                  <a:latin typeface="Comic Sans MS" pitchFamily="66" charset="0"/>
                </a:rPr>
                <a:t>HEDİYE</a:t>
              </a:r>
              <a:endParaRPr lang="tr-TR" sz="6000" dirty="0">
                <a:latin typeface="Comic Sans MS" pitchFamily="66" charset="0"/>
              </a:endParaRPr>
            </a:p>
          </p:txBody>
        </p:sp>
        <p:sp>
          <p:nvSpPr>
            <p:cNvPr id="6" name="5 Metin kutusu"/>
            <p:cNvSpPr txBox="1"/>
            <p:nvPr/>
          </p:nvSpPr>
          <p:spPr>
            <a:xfrm>
              <a:off x="357158" y="3214686"/>
              <a:ext cx="3643338" cy="892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5200" dirty="0" smtClean="0">
                  <a:latin typeface="Comic Sans MS" pitchFamily="66" charset="0"/>
                </a:rPr>
                <a:t>ARMAĞAN</a:t>
              </a:r>
              <a:endParaRPr lang="tr-TR" sz="5200" dirty="0">
                <a:latin typeface="Comic Sans MS" pitchFamily="66" charset="0"/>
              </a:endParaRPr>
            </a:p>
          </p:txBody>
        </p:sp>
      </p:grpSp>
      <p:grpSp>
        <p:nvGrpSpPr>
          <p:cNvPr id="7" name="6 Grup"/>
          <p:cNvGrpSpPr/>
          <p:nvPr/>
        </p:nvGrpSpPr>
        <p:grpSpPr>
          <a:xfrm>
            <a:off x="4714874" y="0"/>
            <a:ext cx="4429126" cy="4929198"/>
            <a:chOff x="0" y="0"/>
            <a:chExt cx="4429126" cy="4929198"/>
          </a:xfrm>
        </p:grpSpPr>
        <p:pic>
          <p:nvPicPr>
            <p:cNvPr id="8" name="Picture 2" descr="C:\Users\sk\Desktop\sınıf panolar\kelebek 2 kanat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rot="5400000">
              <a:off x="-250036" y="250036"/>
              <a:ext cx="4929198" cy="4429126"/>
            </a:xfrm>
            <a:prstGeom prst="rect">
              <a:avLst/>
            </a:prstGeom>
            <a:noFill/>
          </p:spPr>
        </p:pic>
        <p:sp>
          <p:nvSpPr>
            <p:cNvPr id="9" name="8 Metin kutusu"/>
            <p:cNvSpPr txBox="1"/>
            <p:nvPr/>
          </p:nvSpPr>
          <p:spPr>
            <a:xfrm>
              <a:off x="357158" y="571480"/>
              <a:ext cx="364333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6000" dirty="0" smtClean="0">
                  <a:latin typeface="Comic Sans MS" pitchFamily="66" charset="0"/>
                </a:rPr>
                <a:t>YAŞLI</a:t>
              </a:r>
              <a:endParaRPr lang="tr-TR" sz="6000" dirty="0">
                <a:latin typeface="Comic Sans MS" pitchFamily="66" charset="0"/>
              </a:endParaRPr>
            </a:p>
          </p:txBody>
        </p:sp>
        <p:sp>
          <p:nvSpPr>
            <p:cNvPr id="10" name="9 Metin kutusu"/>
            <p:cNvSpPr txBox="1"/>
            <p:nvPr/>
          </p:nvSpPr>
          <p:spPr>
            <a:xfrm>
              <a:off x="357158" y="3214686"/>
              <a:ext cx="364333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6000" dirty="0" smtClean="0">
                  <a:latin typeface="Comic Sans MS" pitchFamily="66" charset="0"/>
                </a:rPr>
                <a:t>İHTİYAR</a:t>
              </a:r>
              <a:endParaRPr lang="tr-TR" sz="6000" dirty="0">
                <a:latin typeface="Comic Sans MS" pitchFamily="66" charset="0"/>
              </a:endParaRP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pSp>
        <p:nvGrpSpPr>
          <p:cNvPr id="3" name="2 Grup"/>
          <p:cNvGrpSpPr/>
          <p:nvPr/>
        </p:nvGrpSpPr>
        <p:grpSpPr>
          <a:xfrm>
            <a:off x="0" y="0"/>
            <a:ext cx="4429126" cy="4929198"/>
            <a:chOff x="0" y="0"/>
            <a:chExt cx="4429126" cy="4929198"/>
          </a:xfrm>
        </p:grpSpPr>
        <p:pic>
          <p:nvPicPr>
            <p:cNvPr id="4" name="Picture 2" descr="C:\Users\sk\Desktop\sınıf panolar\kelebek 2 kanat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rot="5400000">
              <a:off x="-250036" y="250036"/>
              <a:ext cx="4929198" cy="4429126"/>
            </a:xfrm>
            <a:prstGeom prst="rect">
              <a:avLst/>
            </a:prstGeom>
            <a:noFill/>
          </p:spPr>
        </p:pic>
        <p:sp>
          <p:nvSpPr>
            <p:cNvPr id="5" name="4 Metin kutusu"/>
            <p:cNvSpPr txBox="1"/>
            <p:nvPr/>
          </p:nvSpPr>
          <p:spPr>
            <a:xfrm>
              <a:off x="357158" y="571480"/>
              <a:ext cx="364333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6000" dirty="0" smtClean="0">
                  <a:latin typeface="Comic Sans MS" pitchFamily="66" charset="0"/>
                </a:rPr>
                <a:t>YANIT</a:t>
              </a:r>
              <a:endParaRPr lang="tr-TR" sz="6000" dirty="0">
                <a:latin typeface="Comic Sans MS" pitchFamily="66" charset="0"/>
              </a:endParaRPr>
            </a:p>
          </p:txBody>
        </p:sp>
        <p:sp>
          <p:nvSpPr>
            <p:cNvPr id="6" name="5 Metin kutusu"/>
            <p:cNvSpPr txBox="1"/>
            <p:nvPr/>
          </p:nvSpPr>
          <p:spPr>
            <a:xfrm>
              <a:off x="357158" y="3214686"/>
              <a:ext cx="364333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6000" dirty="0" smtClean="0">
                  <a:latin typeface="Comic Sans MS" pitchFamily="66" charset="0"/>
                </a:rPr>
                <a:t>CEVAP</a:t>
              </a:r>
              <a:endParaRPr lang="tr-TR" sz="6000" dirty="0">
                <a:latin typeface="Comic Sans MS" pitchFamily="66" charset="0"/>
              </a:endParaRPr>
            </a:p>
          </p:txBody>
        </p:sp>
      </p:grpSp>
      <p:grpSp>
        <p:nvGrpSpPr>
          <p:cNvPr id="7" name="6 Grup"/>
          <p:cNvGrpSpPr/>
          <p:nvPr/>
        </p:nvGrpSpPr>
        <p:grpSpPr>
          <a:xfrm>
            <a:off x="4714874" y="0"/>
            <a:ext cx="4429126" cy="4929198"/>
            <a:chOff x="0" y="0"/>
            <a:chExt cx="4429126" cy="4929198"/>
          </a:xfrm>
        </p:grpSpPr>
        <p:pic>
          <p:nvPicPr>
            <p:cNvPr id="8" name="Picture 2" descr="C:\Users\sk\Desktop\sınıf panolar\kelebek 2 kanat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rot="5400000">
              <a:off x="-250036" y="250036"/>
              <a:ext cx="4929198" cy="4429126"/>
            </a:xfrm>
            <a:prstGeom prst="rect">
              <a:avLst/>
            </a:prstGeom>
            <a:noFill/>
          </p:spPr>
        </p:pic>
        <p:sp>
          <p:nvSpPr>
            <p:cNvPr id="9" name="8 Metin kutusu"/>
            <p:cNvSpPr txBox="1"/>
            <p:nvPr/>
          </p:nvSpPr>
          <p:spPr>
            <a:xfrm>
              <a:off x="357158" y="571480"/>
              <a:ext cx="364333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6000" dirty="0" smtClean="0">
                  <a:latin typeface="Comic Sans MS" pitchFamily="66" charset="0"/>
                </a:rPr>
                <a:t>HATIRA</a:t>
              </a:r>
              <a:endParaRPr lang="tr-TR" sz="6000" dirty="0">
                <a:latin typeface="Comic Sans MS" pitchFamily="66" charset="0"/>
              </a:endParaRPr>
            </a:p>
          </p:txBody>
        </p:sp>
        <p:sp>
          <p:nvSpPr>
            <p:cNvPr id="10" name="9 Metin kutusu"/>
            <p:cNvSpPr txBox="1"/>
            <p:nvPr/>
          </p:nvSpPr>
          <p:spPr>
            <a:xfrm>
              <a:off x="357158" y="3214686"/>
              <a:ext cx="364333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6000" dirty="0" smtClean="0">
                  <a:latin typeface="Comic Sans MS" pitchFamily="66" charset="0"/>
                </a:rPr>
                <a:t>ANI</a:t>
              </a:r>
              <a:endParaRPr lang="tr-TR" sz="6000" dirty="0">
                <a:latin typeface="Comic Sans MS" pitchFamily="66" charset="0"/>
              </a:endParaRP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pSp>
        <p:nvGrpSpPr>
          <p:cNvPr id="3" name="2 Grup"/>
          <p:cNvGrpSpPr/>
          <p:nvPr/>
        </p:nvGrpSpPr>
        <p:grpSpPr>
          <a:xfrm>
            <a:off x="0" y="0"/>
            <a:ext cx="4429126" cy="4929198"/>
            <a:chOff x="0" y="0"/>
            <a:chExt cx="4429126" cy="4929198"/>
          </a:xfrm>
        </p:grpSpPr>
        <p:pic>
          <p:nvPicPr>
            <p:cNvPr id="4" name="Picture 2" descr="C:\Users\sk\Desktop\sınıf panolar\kelebek 2 kanat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rot="5400000">
              <a:off x="-250036" y="250036"/>
              <a:ext cx="4929198" cy="4429126"/>
            </a:xfrm>
            <a:prstGeom prst="rect">
              <a:avLst/>
            </a:prstGeom>
            <a:noFill/>
          </p:spPr>
        </p:pic>
        <p:sp>
          <p:nvSpPr>
            <p:cNvPr id="5" name="4 Metin kutusu"/>
            <p:cNvSpPr txBox="1"/>
            <p:nvPr/>
          </p:nvSpPr>
          <p:spPr>
            <a:xfrm>
              <a:off x="357158" y="571480"/>
              <a:ext cx="364333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6000" dirty="0" smtClean="0">
                  <a:latin typeface="Comic Sans MS" pitchFamily="66" charset="0"/>
                </a:rPr>
                <a:t>GÜZ</a:t>
              </a:r>
              <a:endParaRPr lang="tr-TR" sz="6000" dirty="0">
                <a:latin typeface="Comic Sans MS" pitchFamily="66" charset="0"/>
              </a:endParaRPr>
            </a:p>
          </p:txBody>
        </p:sp>
        <p:sp>
          <p:nvSpPr>
            <p:cNvPr id="6" name="5 Metin kutusu"/>
            <p:cNvSpPr txBox="1"/>
            <p:nvPr/>
          </p:nvSpPr>
          <p:spPr>
            <a:xfrm>
              <a:off x="357158" y="3214686"/>
              <a:ext cx="3643338" cy="8156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4700" dirty="0" smtClean="0">
                  <a:latin typeface="Comic Sans MS" pitchFamily="66" charset="0"/>
                </a:rPr>
                <a:t>SONBAHAR</a:t>
              </a:r>
              <a:endParaRPr lang="tr-TR" sz="4700" dirty="0">
                <a:latin typeface="Comic Sans MS" pitchFamily="66" charset="0"/>
              </a:endParaRPr>
            </a:p>
          </p:txBody>
        </p:sp>
      </p:grpSp>
      <p:grpSp>
        <p:nvGrpSpPr>
          <p:cNvPr id="7" name="6 Grup"/>
          <p:cNvGrpSpPr/>
          <p:nvPr/>
        </p:nvGrpSpPr>
        <p:grpSpPr>
          <a:xfrm>
            <a:off x="4714874" y="0"/>
            <a:ext cx="4429126" cy="4929198"/>
            <a:chOff x="0" y="0"/>
            <a:chExt cx="4429126" cy="4929198"/>
          </a:xfrm>
        </p:grpSpPr>
        <p:pic>
          <p:nvPicPr>
            <p:cNvPr id="8" name="Picture 2" descr="C:\Users\sk\Desktop\sınıf panolar\kelebek 2 kanat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rot="5400000">
              <a:off x="-250036" y="250036"/>
              <a:ext cx="4929198" cy="4429126"/>
            </a:xfrm>
            <a:prstGeom prst="rect">
              <a:avLst/>
            </a:prstGeom>
            <a:noFill/>
          </p:spPr>
        </p:pic>
        <p:sp>
          <p:nvSpPr>
            <p:cNvPr id="9" name="8 Metin kutusu"/>
            <p:cNvSpPr txBox="1"/>
            <p:nvPr/>
          </p:nvSpPr>
          <p:spPr>
            <a:xfrm>
              <a:off x="357158" y="571480"/>
              <a:ext cx="364333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6000" dirty="0" smtClean="0">
                  <a:latin typeface="Comic Sans MS" pitchFamily="66" charset="0"/>
                </a:rPr>
                <a:t>KONUK</a:t>
              </a:r>
              <a:endParaRPr lang="tr-TR" sz="6000" dirty="0">
                <a:latin typeface="Comic Sans MS" pitchFamily="66" charset="0"/>
              </a:endParaRPr>
            </a:p>
          </p:txBody>
        </p:sp>
        <p:sp>
          <p:nvSpPr>
            <p:cNvPr id="10" name="9 Metin kutusu"/>
            <p:cNvSpPr txBox="1"/>
            <p:nvPr/>
          </p:nvSpPr>
          <p:spPr>
            <a:xfrm>
              <a:off x="357158" y="3214686"/>
              <a:ext cx="3643338" cy="9848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5800" dirty="0" smtClean="0">
                  <a:latin typeface="Comic Sans MS" pitchFamily="66" charset="0"/>
                </a:rPr>
                <a:t>MİSAFİR</a:t>
              </a:r>
              <a:endParaRPr lang="tr-TR" sz="5800" dirty="0">
                <a:latin typeface="Comic Sans MS" pitchFamily="66" charset="0"/>
              </a:endParaRP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pSp>
        <p:nvGrpSpPr>
          <p:cNvPr id="3" name="2 Grup"/>
          <p:cNvGrpSpPr/>
          <p:nvPr/>
        </p:nvGrpSpPr>
        <p:grpSpPr>
          <a:xfrm>
            <a:off x="0" y="0"/>
            <a:ext cx="4429126" cy="4929198"/>
            <a:chOff x="0" y="0"/>
            <a:chExt cx="4429126" cy="4929198"/>
          </a:xfrm>
        </p:grpSpPr>
        <p:pic>
          <p:nvPicPr>
            <p:cNvPr id="4" name="Picture 2" descr="C:\Users\sk\Desktop\sınıf panolar\kelebek 2 kanat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rot="5400000">
              <a:off x="-250036" y="250036"/>
              <a:ext cx="4929198" cy="4429126"/>
            </a:xfrm>
            <a:prstGeom prst="rect">
              <a:avLst/>
            </a:prstGeom>
            <a:noFill/>
          </p:spPr>
        </p:pic>
        <p:sp>
          <p:nvSpPr>
            <p:cNvPr id="5" name="4 Metin kutusu"/>
            <p:cNvSpPr txBox="1"/>
            <p:nvPr/>
          </p:nvSpPr>
          <p:spPr>
            <a:xfrm>
              <a:off x="357158" y="571480"/>
              <a:ext cx="364333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6000" dirty="0" smtClean="0">
                  <a:latin typeface="Comic Sans MS" pitchFamily="66" charset="0"/>
                </a:rPr>
                <a:t>SİYAH</a:t>
              </a:r>
              <a:endParaRPr lang="tr-TR" sz="6000" dirty="0">
                <a:latin typeface="Comic Sans MS" pitchFamily="66" charset="0"/>
              </a:endParaRPr>
            </a:p>
          </p:txBody>
        </p:sp>
        <p:sp>
          <p:nvSpPr>
            <p:cNvPr id="6" name="5 Metin kutusu"/>
            <p:cNvSpPr txBox="1"/>
            <p:nvPr/>
          </p:nvSpPr>
          <p:spPr>
            <a:xfrm>
              <a:off x="357158" y="3214686"/>
              <a:ext cx="364333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6000" dirty="0" smtClean="0">
                  <a:latin typeface="Comic Sans MS" pitchFamily="66" charset="0"/>
                </a:rPr>
                <a:t>KARA</a:t>
              </a:r>
              <a:endParaRPr lang="tr-TR" sz="6000" dirty="0">
                <a:latin typeface="Comic Sans MS" pitchFamily="66" charset="0"/>
              </a:endParaRPr>
            </a:p>
          </p:txBody>
        </p:sp>
      </p:grpSp>
      <p:grpSp>
        <p:nvGrpSpPr>
          <p:cNvPr id="7" name="6 Grup"/>
          <p:cNvGrpSpPr/>
          <p:nvPr/>
        </p:nvGrpSpPr>
        <p:grpSpPr>
          <a:xfrm>
            <a:off x="4714874" y="0"/>
            <a:ext cx="4429126" cy="4929198"/>
            <a:chOff x="0" y="0"/>
            <a:chExt cx="4429126" cy="4929198"/>
          </a:xfrm>
        </p:grpSpPr>
        <p:pic>
          <p:nvPicPr>
            <p:cNvPr id="8" name="Picture 2" descr="C:\Users\sk\Desktop\sınıf panolar\kelebek 2 kanat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rot="5400000">
              <a:off x="-250036" y="250036"/>
              <a:ext cx="4929198" cy="4429126"/>
            </a:xfrm>
            <a:prstGeom prst="rect">
              <a:avLst/>
            </a:prstGeom>
            <a:noFill/>
          </p:spPr>
        </p:pic>
        <p:sp>
          <p:nvSpPr>
            <p:cNvPr id="9" name="8 Metin kutusu"/>
            <p:cNvSpPr txBox="1"/>
            <p:nvPr/>
          </p:nvSpPr>
          <p:spPr>
            <a:xfrm>
              <a:off x="357158" y="571480"/>
              <a:ext cx="364333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6000" dirty="0" smtClean="0">
                  <a:latin typeface="Comic Sans MS" pitchFamily="66" charset="0"/>
                </a:rPr>
                <a:t>ADET</a:t>
              </a:r>
              <a:endParaRPr lang="tr-TR" sz="6000" dirty="0">
                <a:latin typeface="Comic Sans MS" pitchFamily="66" charset="0"/>
              </a:endParaRPr>
            </a:p>
          </p:txBody>
        </p:sp>
        <p:sp>
          <p:nvSpPr>
            <p:cNvPr id="10" name="9 Metin kutusu"/>
            <p:cNvSpPr txBox="1"/>
            <p:nvPr/>
          </p:nvSpPr>
          <p:spPr>
            <a:xfrm>
              <a:off x="357158" y="3214686"/>
              <a:ext cx="364333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6000" dirty="0" smtClean="0">
                  <a:latin typeface="Comic Sans MS" pitchFamily="66" charset="0"/>
                </a:rPr>
                <a:t>TANE</a:t>
              </a:r>
              <a:endParaRPr lang="tr-TR" sz="6000" dirty="0">
                <a:latin typeface="Comic Sans MS" pitchFamily="66" charset="0"/>
              </a:endParaRP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</TotalTime>
  <Words>43</Words>
  <PresentationFormat>Ekran Gösterisi (4:3)</PresentationFormat>
  <Paragraphs>42</Paragraphs>
  <Slides>11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11</vt:i4>
      </vt:variant>
    </vt:vector>
  </HeadingPairs>
  <TitlesOfParts>
    <vt:vector size="12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mügmur</dc:creator>
  <cp:lastModifiedBy>Exper</cp:lastModifiedBy>
  <cp:revision>14</cp:revision>
  <dcterms:created xsi:type="dcterms:W3CDTF">2011-10-28T19:11:16Z</dcterms:created>
  <dcterms:modified xsi:type="dcterms:W3CDTF">2011-11-01T07:54:48Z</dcterms:modified>
</cp:coreProperties>
</file>